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"/>
  </p:notesMasterIdLst>
  <p:handoutMasterIdLst>
    <p:handoutMasterId r:id="rId10"/>
  </p:handoutMasterIdLst>
  <p:sldIdLst>
    <p:sldId id="257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jersti Kvammen" initials="KK" lastIdx="3" clrIdx="0">
    <p:extLst>
      <p:ext uri="{19B8F6BF-5375-455C-9EA6-DF929625EA0E}">
        <p15:presenceInfo xmlns:p15="http://schemas.microsoft.com/office/powerpoint/2012/main" userId="S::kjersti.kvammen@nca.no::7d3c36db-baef-48e5-af3b-1a859d8d08e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BDB9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EA5CED-1CD5-F0BA-5FA3-B126DD73A8C0}" v="5" dt="2019-10-30T14:36:18.981"/>
    <p1510:client id="{7C3B98B4-EFB1-46AE-9F36-AF39CF5BA867}" v="15" dt="2019-10-28T12:55:45.610"/>
    <p1510:client id="{AB751051-BF5C-04AA-E9CC-79ADF4FB458E}" v="13" dt="2019-10-30T11:36:36.287"/>
    <p1510:client id="{BA8F1544-4E04-4818-BC25-B7F51C0829D8}" v="3" dt="2019-10-29T18:50:52.268"/>
    <p1510:client id="{D9EF0B0E-0F54-70C0-50D9-95C71EFAB615}" v="1" dt="2019-10-29T19:39:24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29T12:39:24.826" idx="2">
    <p:pos x="10" y="10"/>
    <p:text>Det står noe om barn i alle de andre slidene, men ikke her... 
</p:text>
    <p:extLst>
      <p:ext uri="{C676402C-5697-4E1C-873F-D02D1690AC5C}">
        <p15:threadingInfo xmlns:p15="http://schemas.microsoft.com/office/powerpoint/2012/main" timeZoneBias="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54E0F-E7FF-4E6D-9BE1-1320D505CBEF}" type="datetimeFigureOut">
              <a:rPr lang="nb-NO" smtClean="0"/>
              <a:t>28.10.2020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EBDB4-C84D-4C86-8AC0-174C76F903B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8539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AC0EB-AD6E-42C6-B732-E32CFC7F5FBF}" type="datetimeFigureOut">
              <a:rPr lang="nb-NO" smtClean="0"/>
              <a:t>28.10.2020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67AF7-6CCD-4B2E-9CCD-3FFDB8B662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0692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D716D-46E3-4E37-B6F6-3255752D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A182CF-B25F-47C9-A870-6F91549D7E9F}" type="datetimeFigureOut">
              <a:rPr lang="nb-NO" smtClean="0"/>
              <a:t>28.10.2020</a:t>
            </a:fld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25D953-6A6B-4D08-B465-06633B6726C7}"/>
              </a:ext>
            </a:extLst>
          </p:cNvPr>
          <p:cNvSpPr/>
          <p:nvPr userDrawn="1"/>
        </p:nvSpPr>
        <p:spPr>
          <a:xfrm>
            <a:off x="444" y="3447240"/>
            <a:ext cx="4079332" cy="3438144"/>
          </a:xfrm>
          <a:prstGeom prst="rect">
            <a:avLst/>
          </a:prstGeom>
          <a:solidFill>
            <a:srgbClr val="F8D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ACF674-EA17-44F8-A816-B7A1974D9434}"/>
              </a:ext>
            </a:extLst>
          </p:cNvPr>
          <p:cNvSpPr/>
          <p:nvPr userDrawn="1"/>
        </p:nvSpPr>
        <p:spPr>
          <a:xfrm>
            <a:off x="8150948" y="3447239"/>
            <a:ext cx="4041052" cy="3438144"/>
          </a:xfrm>
          <a:prstGeom prst="rect">
            <a:avLst/>
          </a:prstGeom>
          <a:solidFill>
            <a:srgbClr val="5A00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BC158C-08B2-4DB4-B118-7BA4AD33DCD7}"/>
              </a:ext>
            </a:extLst>
          </p:cNvPr>
          <p:cNvSpPr/>
          <p:nvPr userDrawn="1"/>
        </p:nvSpPr>
        <p:spPr>
          <a:xfrm>
            <a:off x="444" y="0"/>
            <a:ext cx="4079332" cy="344766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D2DF8D-1F88-435F-A672-452184EDB523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077056" y="3455190"/>
            <a:ext cx="4073892" cy="3417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506" y="4636940"/>
            <a:ext cx="2439094" cy="1173141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6BB1591A-14E4-42AD-A7DD-CACFC540A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8937" y="1658983"/>
            <a:ext cx="7408816" cy="1523616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DIN Next LT Pro Bold"/>
              </a:defRPr>
            </a:lvl1pPr>
          </a:lstStyle>
          <a:p>
            <a:r>
              <a:rPr lang="en-US" sz="4400" b="1"/>
              <a:t>TITTEL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0496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28449D6E-7FC5-4F68-92A4-1A375ADDB9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9050" y="0"/>
            <a:ext cx="4079032" cy="34118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DF0A61D6-E5D6-46B5-AFDE-40F65D68CC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4449" y="2606960"/>
            <a:ext cx="6715125" cy="3581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DIN Next LT Pro Light" panose="020B0303020203050203" pitchFamily="34" charset="0"/>
              </a:defRPr>
            </a:lvl1pPr>
            <a:lvl3pPr marL="1257300" indent="-3429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err="1"/>
              <a:t>Bulletpoints</a:t>
            </a:r>
            <a:r>
              <a:rPr lang="en-US"/>
              <a:t> here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5FCE6E12-F228-40D8-9B40-B099DEE2B78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9050" y="3414228"/>
            <a:ext cx="4079032" cy="34437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9541999-768F-49F9-85D4-3DD84ACDD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671" y="848423"/>
            <a:ext cx="6731903" cy="1758537"/>
          </a:xfrm>
          <a:prstGeom prst="rect">
            <a:avLst/>
          </a:prstGeom>
        </p:spPr>
        <p:txBody>
          <a:bodyPr anchor="b"/>
          <a:lstStyle>
            <a:lvl1pPr>
              <a:defRPr lang="nb-NO" sz="4000" b="1" dirty="0"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TITTEL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1481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9811D2-8508-45EF-9F3F-E9BE758D1F0F}"/>
              </a:ext>
            </a:extLst>
          </p:cNvPr>
          <p:cNvSpPr/>
          <p:nvPr userDrawn="1"/>
        </p:nvSpPr>
        <p:spPr>
          <a:xfrm>
            <a:off x="-19350" y="3411872"/>
            <a:ext cx="4079332" cy="3446128"/>
          </a:xfrm>
          <a:prstGeom prst="rect">
            <a:avLst/>
          </a:prstGeom>
          <a:solidFill>
            <a:srgbClr val="5A00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28449D6E-7FC5-4F68-92A4-1A375ADDB9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9050" y="0"/>
            <a:ext cx="4077547" cy="340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4" name="Picture Placeholder 16">
            <a:extLst>
              <a:ext uri="{FF2B5EF4-FFF2-40B4-BE49-F238E27FC236}">
                <a16:creationId xmlns:a16="http://schemas.microsoft.com/office/drawing/2014/main" id="{532DA967-4C69-42FF-A83A-CD73ABA750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59981" y="3411872"/>
            <a:ext cx="4101355" cy="3446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9FD6263F-2289-40C7-B7F4-21A2106EFC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49582" y="0"/>
            <a:ext cx="4042418" cy="340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2ADA30-A3CA-49FA-B8A6-BD2F49513419}"/>
              </a:ext>
            </a:extLst>
          </p:cNvPr>
          <p:cNvSpPr/>
          <p:nvPr userDrawn="1"/>
        </p:nvSpPr>
        <p:spPr>
          <a:xfrm>
            <a:off x="8161336" y="3411872"/>
            <a:ext cx="4079333" cy="3446128"/>
          </a:xfrm>
          <a:prstGeom prst="rect">
            <a:avLst/>
          </a:prstGeom>
          <a:solidFill>
            <a:srgbClr val="F8D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5BBD0-BCFB-432C-8E2A-18221BFF49A1}"/>
              </a:ext>
            </a:extLst>
          </p:cNvPr>
          <p:cNvSpPr/>
          <p:nvPr userDrawn="1"/>
        </p:nvSpPr>
        <p:spPr>
          <a:xfrm>
            <a:off x="4058497" y="3494"/>
            <a:ext cx="4091085" cy="340837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2601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CA762E-E85D-47E0-ABB8-03B9F51B41C8}"/>
              </a:ext>
            </a:extLst>
          </p:cNvPr>
          <p:cNvSpPr/>
          <p:nvPr userDrawn="1"/>
        </p:nvSpPr>
        <p:spPr>
          <a:xfrm>
            <a:off x="-1" y="-18288"/>
            <a:ext cx="4050458" cy="3438144"/>
          </a:xfrm>
          <a:prstGeom prst="rect">
            <a:avLst/>
          </a:prstGeom>
          <a:solidFill>
            <a:srgbClr val="2CBD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1BF7C8C-97EB-4578-B1EF-597A4432A0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4721" y="848423"/>
            <a:ext cx="2111543" cy="1758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DIN Next LT Pro" panose="020B0503020203050203" pitchFamily="34" charset="0"/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icon</a:t>
            </a:r>
            <a:endParaRPr lang="nb-NO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097B6AF1-C215-48EC-8913-6E089BCFFF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" y="3419856"/>
            <a:ext cx="4050458" cy="34381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36D02BAA-A441-4C13-B5D3-C417CF702E53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4502151" y="2439172"/>
            <a:ext cx="5693410" cy="3854775"/>
          </a:xfrm>
          <a:prstGeom prst="rect">
            <a:avLst/>
          </a:prstGeom>
        </p:spPr>
        <p:txBody>
          <a:bodyPr/>
          <a:lstStyle>
            <a:lvl1pPr>
              <a:defRPr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chart</a:t>
            </a:r>
            <a:endParaRPr lang="nb-NO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8F4ADAE3-76C7-44EB-A461-50F9391497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2154" y="1700784"/>
            <a:ext cx="6715125" cy="4448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DIN Next LT Pro Light" panose="020B0303020203050203" pitchFamily="34" charset="0"/>
              </a:defRPr>
            </a:lvl1pPr>
          </a:lstStyle>
          <a:p>
            <a:pPr lvl="0"/>
            <a:r>
              <a:rPr lang="en-US"/>
              <a:t>Fun subtitle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02151" y="444843"/>
            <a:ext cx="6731903" cy="1255941"/>
          </a:xfrm>
          <a:prstGeom prst="rect">
            <a:avLst/>
          </a:prstGeom>
        </p:spPr>
        <p:txBody>
          <a:bodyPr anchor="b"/>
          <a:lstStyle>
            <a:lvl1pPr>
              <a:defRPr lang="nb-NO" sz="4000" b="1" dirty="0"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TITTEL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8061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CA762E-E85D-47E0-ABB8-03B9F51B41C8}"/>
              </a:ext>
            </a:extLst>
          </p:cNvPr>
          <p:cNvSpPr/>
          <p:nvPr userDrawn="1"/>
        </p:nvSpPr>
        <p:spPr>
          <a:xfrm>
            <a:off x="-1" y="-18288"/>
            <a:ext cx="4050458" cy="34381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097B6AF1-C215-48EC-8913-6E089BCFFF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" y="3419856"/>
            <a:ext cx="8112669" cy="34381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484AA146-918A-489E-BE8C-CC7C49FB2701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536575" y="549275"/>
            <a:ext cx="3086100" cy="2525713"/>
          </a:xfrm>
          <a:prstGeom prst="rect">
            <a:avLst/>
          </a:prstGeom>
        </p:spPr>
        <p:txBody>
          <a:bodyPr/>
          <a:lstStyle>
            <a:lvl1pPr>
              <a:defRPr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chart</a:t>
            </a:r>
            <a:endParaRPr lang="nb-NO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AB4E55F5-C92A-40B6-A540-D1200B0438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9251" y="839120"/>
            <a:ext cx="3525635" cy="1210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latin typeface="DIN Next LT Pro Light" panose="020B0303020203050203" pitchFamily="34" charset="0"/>
              </a:defRPr>
            </a:lvl1pPr>
            <a:lvl3pPr marL="1257300" indent="-3429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Short and to the point text here.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629B48-C78F-4661-8CDF-681D756C8A26}"/>
              </a:ext>
            </a:extLst>
          </p:cNvPr>
          <p:cNvSpPr/>
          <p:nvPr userDrawn="1"/>
        </p:nvSpPr>
        <p:spPr>
          <a:xfrm>
            <a:off x="8112668" y="-18288"/>
            <a:ext cx="4079332" cy="34381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03E46538-3CD7-4108-B290-228401EF19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89291" y="4305022"/>
            <a:ext cx="3525635" cy="1210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DIN Next LT Pro Bold" panose="020B0803020203050203" pitchFamily="34" charset="0"/>
              </a:defRPr>
            </a:lvl1pPr>
            <a:lvl3pPr marL="1257300" indent="-3429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Short and to the point </a:t>
            </a:r>
            <a:br>
              <a:rPr lang="en-US"/>
            </a:br>
            <a:r>
              <a:rPr lang="en-US"/>
              <a:t>text here. </a:t>
            </a:r>
          </a:p>
        </p:txBody>
      </p:sp>
      <p:sp>
        <p:nvSpPr>
          <p:cNvPr id="17" name="Chart Placeholder 4">
            <a:extLst>
              <a:ext uri="{FF2B5EF4-FFF2-40B4-BE49-F238E27FC236}">
                <a16:creationId xmlns:a16="http://schemas.microsoft.com/office/drawing/2014/main" id="{0431A5CC-0A76-4633-9DB8-9A5BB0C6EF6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8660997" y="437927"/>
            <a:ext cx="3086100" cy="2525713"/>
          </a:xfrm>
          <a:prstGeom prst="rect">
            <a:avLst/>
          </a:prstGeom>
        </p:spPr>
        <p:txBody>
          <a:bodyPr/>
          <a:lstStyle>
            <a:lvl1pPr>
              <a:defRPr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chart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5712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19198" y="518985"/>
            <a:ext cx="10494792" cy="1334529"/>
          </a:xfrm>
          <a:prstGeom prst="rect">
            <a:avLst/>
          </a:prstGeom>
        </p:spPr>
        <p:txBody>
          <a:bodyPr anchor="t"/>
          <a:lstStyle>
            <a:lvl1pPr>
              <a:defRPr lang="nb-NO" sz="4000" dirty="0"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TITTEL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785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59BFE39C-F577-4880-A486-FFDA327B1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9164" y="906684"/>
            <a:ext cx="10509822" cy="533083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DIN Next LT Pro Bold" panose="020B0803020203050203" pitchFamily="34" charset="0"/>
                <a:ea typeface="Verdana" panose="020B0604030504040204" pitchFamily="34" charset="0"/>
              </a:defRPr>
            </a:lvl1pPr>
            <a:lvl2pPr>
              <a:defRPr sz="2400" baseline="0">
                <a:latin typeface="DIN Next LT Pro Light" panose="020B0303020203050203" pitchFamily="34" charset="0"/>
              </a:defRPr>
            </a:lvl2pPr>
            <a:lvl3pPr>
              <a:defRPr sz="1800">
                <a:latin typeface="DIN Next LT Pro Bold" panose="020B0803020203050203" pitchFamily="34" charset="0"/>
              </a:defRPr>
            </a:lvl3pPr>
            <a:lvl4pPr>
              <a:defRPr sz="1600">
                <a:latin typeface="DIN Next LT Pro Light" panose="020B0303020203050203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 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62241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59BFE39C-F577-4880-A486-FFDA327B1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9164" y="906684"/>
            <a:ext cx="4751152" cy="533083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DIN Next LT Pro Bold" panose="020B0803020203050203" pitchFamily="34" charset="0"/>
                <a:ea typeface="Verdana" panose="020B0604030504040204" pitchFamily="34" charset="0"/>
              </a:defRPr>
            </a:lvl1pPr>
            <a:lvl2pPr>
              <a:defRPr sz="2400" baseline="0">
                <a:latin typeface="DIN Next LT Pro Light" panose="020B0303020203050203" pitchFamily="34" charset="0"/>
              </a:defRPr>
            </a:lvl2pPr>
            <a:lvl3pPr>
              <a:defRPr sz="1800">
                <a:latin typeface="DIN Next LT Pro Bold" panose="020B0803020203050203" pitchFamily="34" charset="0"/>
              </a:defRPr>
            </a:lvl3pPr>
            <a:lvl4pPr>
              <a:defRPr sz="1600">
                <a:latin typeface="DIN Next LT Pro Light" panose="020B0303020203050203" pitchFamily="34" charset="0"/>
              </a:defRPr>
            </a:lvl4pPr>
          </a:lstStyle>
          <a:p>
            <a:pPr lvl="1"/>
            <a:r>
              <a:rPr lang="en-US"/>
              <a:t>Second level 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94D48319-C895-4918-A62A-90E6D3446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25192" y="906684"/>
            <a:ext cx="4751152" cy="533083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DIN Next LT Pro Bold" panose="020B0803020203050203" pitchFamily="34" charset="0"/>
                <a:ea typeface="Verdana" panose="020B0604030504040204" pitchFamily="34" charset="0"/>
              </a:defRPr>
            </a:lvl1pPr>
            <a:lvl2pPr>
              <a:defRPr sz="2400" baseline="0">
                <a:latin typeface="DIN Next LT Pro Light" panose="020B0303020203050203" pitchFamily="34" charset="0"/>
              </a:defRPr>
            </a:lvl2pPr>
            <a:lvl3pPr>
              <a:defRPr sz="1800">
                <a:latin typeface="DIN Next LT Pro Bold" panose="020B0803020203050203" pitchFamily="34" charset="0"/>
              </a:defRPr>
            </a:lvl3pPr>
            <a:lvl4pPr>
              <a:defRPr sz="1600">
                <a:latin typeface="DIN Next LT Pro Light" panose="020B0303020203050203" pitchFamily="34" charset="0"/>
              </a:defRPr>
            </a:lvl4pPr>
          </a:lstStyle>
          <a:p>
            <a:pPr lvl="1"/>
            <a:r>
              <a:rPr lang="en-US"/>
              <a:t>Second level 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3FAC12-45A9-4D87-9392-029CBFE7F75B}"/>
              </a:ext>
            </a:extLst>
          </p:cNvPr>
          <p:cNvCxnSpPr/>
          <p:nvPr userDrawn="1"/>
        </p:nvCxnSpPr>
        <p:spPr>
          <a:xfrm>
            <a:off x="5954233" y="906684"/>
            <a:ext cx="0" cy="533083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989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 Phot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3FAC12-45A9-4D87-9392-029CBFE7F75B}"/>
              </a:ext>
            </a:extLst>
          </p:cNvPr>
          <p:cNvCxnSpPr>
            <a:cxnSpLocks/>
          </p:cNvCxnSpPr>
          <p:nvPr userDrawn="1"/>
        </p:nvCxnSpPr>
        <p:spPr>
          <a:xfrm>
            <a:off x="5954233" y="1221742"/>
            <a:ext cx="0" cy="5015772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8661A9E-DED9-469D-B745-C13EB3E758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3600" y="1222375"/>
            <a:ext cx="4760913" cy="5014913"/>
          </a:xfrm>
          <a:prstGeom prst="rect">
            <a:avLst/>
          </a:prstGeom>
        </p:spPr>
        <p:txBody>
          <a:bodyPr/>
          <a:lstStyle>
            <a:lvl1pPr>
              <a:defRPr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675AA00-F0F5-44E4-B2A7-5AA49B16B7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04079" y="1222375"/>
            <a:ext cx="4760913" cy="5014913"/>
          </a:xfrm>
          <a:prstGeom prst="rect">
            <a:avLst/>
          </a:prstGeom>
        </p:spPr>
        <p:txBody>
          <a:bodyPr/>
          <a:lstStyle>
            <a:lvl1pPr>
              <a:defRPr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526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63A9AE5E-E9C2-4C31-A229-E129059EDA89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media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942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88607E-D37F-49E5-A5AE-3F2C4D16CB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5850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CA762E-E85D-47E0-ABB8-03B9F51B41C8}"/>
              </a:ext>
            </a:extLst>
          </p:cNvPr>
          <p:cNvSpPr/>
          <p:nvPr userDrawn="1"/>
        </p:nvSpPr>
        <p:spPr>
          <a:xfrm>
            <a:off x="-28875" y="-18288"/>
            <a:ext cx="4079332" cy="3438144"/>
          </a:xfrm>
          <a:prstGeom prst="rect">
            <a:avLst/>
          </a:prstGeom>
          <a:solidFill>
            <a:srgbClr val="2CBD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30C0EE-E544-47C7-B9B8-F23B9A0D8AB2}"/>
              </a:ext>
            </a:extLst>
          </p:cNvPr>
          <p:cNvSpPr/>
          <p:nvPr userDrawn="1"/>
        </p:nvSpPr>
        <p:spPr>
          <a:xfrm>
            <a:off x="-28875" y="3419856"/>
            <a:ext cx="4079332" cy="3438144"/>
          </a:xfrm>
          <a:prstGeom prst="rect">
            <a:avLst/>
          </a:prstGeom>
          <a:solidFill>
            <a:srgbClr val="5A00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1BF7C8C-97EB-4578-B1EF-597A4432A0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4721" y="848423"/>
            <a:ext cx="2111543" cy="1758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icon</a:t>
            </a:r>
            <a:endParaRPr lang="nb-NO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DF0A61D6-E5D6-46B5-AFDE-40F65D68CC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4449" y="2606960"/>
            <a:ext cx="6715125" cy="3581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DIN Next LT Pro Light" panose="020B0303020203050203" pitchFamily="34" charset="0"/>
              </a:defRPr>
            </a:lvl1pPr>
            <a:lvl3pPr marL="1257300" indent="-3429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err="1"/>
              <a:t>Bulletpoints</a:t>
            </a:r>
            <a:r>
              <a:rPr lang="en-US"/>
              <a:t>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45A80AB-C7F0-450F-B6E3-8AD9CE90AE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274" y="4885023"/>
            <a:ext cx="3326765" cy="1303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DIN Next LT Pro Bold" panose="020B0803020203050203" pitchFamily="34" charset="0"/>
              </a:defRPr>
            </a:lvl1pPr>
            <a:lvl3pPr marL="914400" indent="0">
              <a:buNone/>
              <a:defRPr sz="1400">
                <a:solidFill>
                  <a:schemeClr val="bg1"/>
                </a:solidFill>
                <a:latin typeface="Verdana Pro" panose="020B0604030504040204" pitchFamily="34" charset="0"/>
              </a:defRPr>
            </a:lvl3pPr>
          </a:lstStyle>
          <a:p>
            <a:pPr lvl="0"/>
            <a:r>
              <a:rPr lang="en-US"/>
              <a:t>Place quotation or short text here.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07671" y="848423"/>
            <a:ext cx="6731903" cy="1758537"/>
          </a:xfrm>
          <a:prstGeom prst="rect">
            <a:avLst/>
          </a:prstGeom>
        </p:spPr>
        <p:txBody>
          <a:bodyPr anchor="b"/>
          <a:lstStyle>
            <a:lvl1pPr>
              <a:defRPr lang="nb-NO" sz="4000" b="1" dirty="0"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TITTEL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5318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324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>
            <a:extLst>
              <a:ext uri="{FF2B5EF4-FFF2-40B4-BE49-F238E27FC236}">
                <a16:creationId xmlns:a16="http://schemas.microsoft.com/office/drawing/2014/main" id="{97F25B16-E77D-409D-8118-DDA43A0AA12C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489098" y="1158949"/>
            <a:ext cx="11174819" cy="48271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DIN Next LT Pro" panose="020B0503020203050203" pitchFamily="34" charset="0"/>
              </a:defRPr>
            </a:lvl1pPr>
          </a:lstStyle>
          <a:p>
            <a:r>
              <a:rPr lang="en-US"/>
              <a:t>Click icon to add SmartArt graphic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10038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Phr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BF8B7C-36D5-47E2-9F7B-767151B33051}"/>
              </a:ext>
            </a:extLst>
          </p:cNvPr>
          <p:cNvSpPr/>
          <p:nvPr userDrawn="1"/>
        </p:nvSpPr>
        <p:spPr>
          <a:xfrm>
            <a:off x="0" y="-9144"/>
            <a:ext cx="12192000" cy="686714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F5203B-3929-4D4E-9F4B-A524E8909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327" y="2545159"/>
            <a:ext cx="11225346" cy="1758537"/>
          </a:xfrm>
          <a:prstGeom prst="rect">
            <a:avLst/>
          </a:prstGeom>
        </p:spPr>
        <p:txBody>
          <a:bodyPr anchor="ctr"/>
          <a:lstStyle>
            <a:lvl1pPr algn="ctr">
              <a:defRPr lang="nb-NO" sz="4000" b="1" dirty="0">
                <a:solidFill>
                  <a:schemeClr val="bg1"/>
                </a:solidFill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Important message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1739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Phr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BF8B7C-36D5-47E2-9F7B-767151B33051}"/>
              </a:ext>
            </a:extLst>
          </p:cNvPr>
          <p:cNvSpPr/>
          <p:nvPr userDrawn="1"/>
        </p:nvSpPr>
        <p:spPr>
          <a:xfrm>
            <a:off x="0" y="-9144"/>
            <a:ext cx="12192000" cy="6867144"/>
          </a:xfrm>
          <a:prstGeom prst="rect">
            <a:avLst/>
          </a:prstGeom>
          <a:solidFill>
            <a:srgbClr val="2CBD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1DE3D6F-2135-40B5-AC4E-935E0CE65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327" y="2545159"/>
            <a:ext cx="11225346" cy="1758537"/>
          </a:xfrm>
          <a:prstGeom prst="rect">
            <a:avLst/>
          </a:prstGeom>
        </p:spPr>
        <p:txBody>
          <a:bodyPr anchor="ctr"/>
          <a:lstStyle>
            <a:lvl1pPr algn="ctr">
              <a:defRPr lang="nb-NO" sz="4000" b="1" dirty="0">
                <a:solidFill>
                  <a:schemeClr val="bg1"/>
                </a:solidFill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Important message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5994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Phr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BF8B7C-36D5-47E2-9F7B-767151B33051}"/>
              </a:ext>
            </a:extLst>
          </p:cNvPr>
          <p:cNvSpPr/>
          <p:nvPr userDrawn="1"/>
        </p:nvSpPr>
        <p:spPr>
          <a:xfrm>
            <a:off x="0" y="-9144"/>
            <a:ext cx="12192000" cy="686714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283C93-3EBE-4B07-BF7E-41F8BF6B3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327" y="2545159"/>
            <a:ext cx="11225346" cy="1758537"/>
          </a:xfrm>
          <a:prstGeom prst="rect">
            <a:avLst/>
          </a:prstGeom>
        </p:spPr>
        <p:txBody>
          <a:bodyPr anchor="ctr"/>
          <a:lstStyle>
            <a:lvl1pPr algn="ctr">
              <a:defRPr lang="nb-NO" sz="4000" b="1" dirty="0">
                <a:solidFill>
                  <a:schemeClr val="bg1"/>
                </a:solidFill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Important message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8548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BF8B7C-36D5-47E2-9F7B-767151B33051}"/>
              </a:ext>
            </a:extLst>
          </p:cNvPr>
          <p:cNvSpPr/>
          <p:nvPr userDrawn="1"/>
        </p:nvSpPr>
        <p:spPr>
          <a:xfrm>
            <a:off x="0" y="-9144"/>
            <a:ext cx="12192000" cy="6867144"/>
          </a:xfrm>
          <a:prstGeom prst="rect">
            <a:avLst/>
          </a:prstGeom>
          <a:solidFill>
            <a:srgbClr val="5A00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070" y="5451713"/>
            <a:ext cx="2183156" cy="8359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67D49D4-F220-493D-892B-658B04F2C8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327" y="2545159"/>
            <a:ext cx="11225346" cy="1758537"/>
          </a:xfrm>
          <a:prstGeom prst="rect">
            <a:avLst/>
          </a:prstGeom>
        </p:spPr>
        <p:txBody>
          <a:bodyPr anchor="ctr"/>
          <a:lstStyle>
            <a:lvl1pPr algn="ctr">
              <a:defRPr lang="nb-NO" sz="4000" b="1" dirty="0">
                <a:solidFill>
                  <a:schemeClr val="bg1"/>
                </a:solidFill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TOGETHER FOR A JUST WORLD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1655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Norweg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BF8B7C-36D5-47E2-9F7B-767151B33051}"/>
              </a:ext>
            </a:extLst>
          </p:cNvPr>
          <p:cNvSpPr/>
          <p:nvPr userDrawn="1"/>
        </p:nvSpPr>
        <p:spPr>
          <a:xfrm>
            <a:off x="0" y="-9144"/>
            <a:ext cx="12192000" cy="6867144"/>
          </a:xfrm>
          <a:prstGeom prst="rect">
            <a:avLst/>
          </a:prstGeom>
          <a:solidFill>
            <a:srgbClr val="5A00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6A95A9-BA7C-4EE9-963D-EF2020060C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81" y="5304155"/>
            <a:ext cx="2068437" cy="9932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FD866B3-D801-44A4-AD58-57BC3EDA0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327" y="2545159"/>
            <a:ext cx="11225346" cy="1758537"/>
          </a:xfrm>
          <a:prstGeom prst="rect">
            <a:avLst/>
          </a:prstGeom>
        </p:spPr>
        <p:txBody>
          <a:bodyPr anchor="ctr"/>
          <a:lstStyle>
            <a:lvl1pPr algn="ctr">
              <a:defRPr lang="nb-NO" sz="4000" b="1" dirty="0">
                <a:solidFill>
                  <a:schemeClr val="bg1"/>
                </a:solidFill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SAMMEN FOR EN RETTFERDIG VERDEN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401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130C0EE-E544-47C7-B9B8-F23B9A0D8AB2}"/>
              </a:ext>
            </a:extLst>
          </p:cNvPr>
          <p:cNvSpPr/>
          <p:nvPr userDrawn="1"/>
        </p:nvSpPr>
        <p:spPr>
          <a:xfrm>
            <a:off x="0" y="-16476"/>
            <a:ext cx="4079332" cy="3438144"/>
          </a:xfrm>
          <a:prstGeom prst="rect">
            <a:avLst/>
          </a:prstGeom>
          <a:solidFill>
            <a:srgbClr val="5A00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C1613-42FB-452B-9A85-B3546267AA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274" y="1286384"/>
            <a:ext cx="3326765" cy="1303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DIN Next LT Pro Bold" panose="020B0803020203050203" pitchFamily="34" charset="0"/>
              </a:defRPr>
            </a:lvl1pPr>
            <a:lvl3pPr marL="914400" indent="0">
              <a:buNone/>
              <a:defRPr sz="1400">
                <a:solidFill>
                  <a:schemeClr val="bg1"/>
                </a:solidFill>
                <a:latin typeface="Verdana Pro" panose="020B0604030504040204" pitchFamily="34" charset="0"/>
              </a:defRPr>
            </a:lvl3pPr>
          </a:lstStyle>
          <a:p>
            <a:pPr lvl="0"/>
            <a:r>
              <a:rPr lang="en-US"/>
              <a:t>Place quotation or short text here. 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D1CF9119-7975-4B1F-8FC9-2F16FC0E4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19856"/>
            <a:ext cx="4079332" cy="34381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F0A61D6-E5D6-46B5-AFDE-40F65D68CC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4449" y="2606960"/>
            <a:ext cx="6715125" cy="3581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DIN Next LT Pro Light" panose="020B0303020203050203" pitchFamily="34" charset="0"/>
              </a:defRPr>
            </a:lvl1pPr>
            <a:lvl3pPr marL="1257300" indent="-3429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err="1"/>
              <a:t>Bulletpoints</a:t>
            </a:r>
            <a:r>
              <a:rPr lang="en-US"/>
              <a:t>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83C9962-FBA5-4DF6-BB37-44A29AB592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671" y="848423"/>
            <a:ext cx="6731903" cy="1758537"/>
          </a:xfrm>
          <a:prstGeom prst="rect">
            <a:avLst/>
          </a:prstGeom>
        </p:spPr>
        <p:txBody>
          <a:bodyPr anchor="b"/>
          <a:lstStyle>
            <a:lvl1pPr>
              <a:defRPr lang="nb-NO" sz="4000" b="1" dirty="0"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TITTEL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2958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130C0EE-E544-47C7-B9B8-F23B9A0D8AB2}"/>
              </a:ext>
            </a:extLst>
          </p:cNvPr>
          <p:cNvSpPr/>
          <p:nvPr userDrawn="1"/>
        </p:nvSpPr>
        <p:spPr>
          <a:xfrm>
            <a:off x="8112668" y="-16476"/>
            <a:ext cx="4079332" cy="3438144"/>
          </a:xfrm>
          <a:prstGeom prst="rect">
            <a:avLst/>
          </a:prstGeom>
          <a:solidFill>
            <a:srgbClr val="5A00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C1613-42FB-452B-9A85-B3546267AA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4942" y="1286384"/>
            <a:ext cx="3326765" cy="1303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DIN Next LT Pro Bold" panose="020B0803020203050203" pitchFamily="34" charset="0"/>
              </a:defRPr>
            </a:lvl1pPr>
            <a:lvl3pPr marL="914400" indent="0">
              <a:buNone/>
              <a:defRPr sz="1400">
                <a:solidFill>
                  <a:schemeClr val="bg1"/>
                </a:solidFill>
                <a:latin typeface="Verdana Pro" panose="020B0604030504040204" pitchFamily="34" charset="0"/>
              </a:defRPr>
            </a:lvl3pPr>
          </a:lstStyle>
          <a:p>
            <a:pPr lvl="0"/>
            <a:r>
              <a:rPr lang="en-US"/>
              <a:t>Place quotation or short text here. 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D1CF9119-7975-4B1F-8FC9-2F16FC0E4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2668" y="3419856"/>
            <a:ext cx="4079332" cy="34381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F0A61D6-E5D6-46B5-AFDE-40F65D68CC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868" y="1953134"/>
            <a:ext cx="6715125" cy="3581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DIN Next LT Pro Light" panose="020B0303020203050203" pitchFamily="34" charset="0"/>
              </a:defRPr>
            </a:lvl1pPr>
            <a:lvl3pPr marL="1257300" indent="-3429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err="1"/>
              <a:t>Bulletpoints</a:t>
            </a:r>
            <a:r>
              <a:rPr lang="en-US"/>
              <a:t>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1E0B08-0C50-4AB1-BEFF-94A2DD45DA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4868" y="194597"/>
            <a:ext cx="6731903" cy="1758537"/>
          </a:xfrm>
          <a:prstGeom prst="rect">
            <a:avLst/>
          </a:prstGeom>
        </p:spPr>
        <p:txBody>
          <a:bodyPr anchor="b"/>
          <a:lstStyle>
            <a:lvl1pPr>
              <a:defRPr lang="nb-NO" sz="4000" b="1" dirty="0"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TITTEL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4897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130C0EE-E544-47C7-B9B8-F23B9A0D8AB2}"/>
              </a:ext>
            </a:extLst>
          </p:cNvPr>
          <p:cNvSpPr/>
          <p:nvPr userDrawn="1"/>
        </p:nvSpPr>
        <p:spPr>
          <a:xfrm>
            <a:off x="0" y="-16476"/>
            <a:ext cx="4079332" cy="343814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C1613-42FB-452B-9A85-B3546267AA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274" y="1286384"/>
            <a:ext cx="3326765" cy="1303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DIN Next LT Pro Bold" panose="020B0803020203050203" pitchFamily="34" charset="0"/>
              </a:defRPr>
            </a:lvl1pPr>
            <a:lvl3pPr marL="914400" indent="0">
              <a:buNone/>
              <a:defRPr sz="1400">
                <a:solidFill>
                  <a:schemeClr val="bg1"/>
                </a:solidFill>
                <a:latin typeface="Verdana Pro" panose="020B0604030504040204" pitchFamily="34" charset="0"/>
              </a:defRPr>
            </a:lvl3pPr>
          </a:lstStyle>
          <a:p>
            <a:pPr lvl="0"/>
            <a:r>
              <a:rPr lang="en-US"/>
              <a:t>Place quotation or short text here. 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D1CF9119-7975-4B1F-8FC9-2F16FC0E4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21668"/>
            <a:ext cx="4079332" cy="3436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F0A61D6-E5D6-46B5-AFDE-40F65D68CC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4449" y="2606960"/>
            <a:ext cx="6715125" cy="3581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DIN Next LT Pro Light" panose="020B0303020203050203" pitchFamily="34" charset="0"/>
              </a:defRPr>
            </a:lvl1pPr>
            <a:lvl3pPr marL="1257300" indent="-3429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err="1"/>
              <a:t>Bulletpoints</a:t>
            </a:r>
            <a:r>
              <a:rPr lang="en-US"/>
              <a:t>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F770B90-FF88-4055-93E0-4185626470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671" y="848423"/>
            <a:ext cx="6731903" cy="1758537"/>
          </a:xfrm>
          <a:prstGeom prst="rect">
            <a:avLst/>
          </a:prstGeom>
        </p:spPr>
        <p:txBody>
          <a:bodyPr anchor="b"/>
          <a:lstStyle>
            <a:lvl1pPr>
              <a:defRPr lang="nb-NO" sz="4000" b="1" dirty="0"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TITTEL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8684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CA762E-E85D-47E0-ABB8-03B9F51B41C8}"/>
              </a:ext>
            </a:extLst>
          </p:cNvPr>
          <p:cNvSpPr/>
          <p:nvPr userDrawn="1"/>
        </p:nvSpPr>
        <p:spPr>
          <a:xfrm>
            <a:off x="-28875" y="-18288"/>
            <a:ext cx="4079332" cy="343814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30C0EE-E544-47C7-B9B8-F23B9A0D8AB2}"/>
              </a:ext>
            </a:extLst>
          </p:cNvPr>
          <p:cNvSpPr/>
          <p:nvPr userDrawn="1"/>
        </p:nvSpPr>
        <p:spPr>
          <a:xfrm>
            <a:off x="-28875" y="3419856"/>
            <a:ext cx="4079332" cy="3438144"/>
          </a:xfrm>
          <a:prstGeom prst="rect">
            <a:avLst/>
          </a:prstGeom>
          <a:solidFill>
            <a:srgbClr val="5A00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1BF7C8C-97EB-4578-B1EF-597A4432A0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4721" y="848423"/>
            <a:ext cx="2111543" cy="1758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icon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C1613-42FB-452B-9A85-B3546267AA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274" y="4706240"/>
            <a:ext cx="3326765" cy="1303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DIN Next LT Pro Bold" panose="020B0803020203050203" pitchFamily="34" charset="0"/>
              </a:defRPr>
            </a:lvl1pPr>
            <a:lvl3pPr marL="914400" indent="0">
              <a:buNone/>
              <a:defRPr sz="1400">
                <a:solidFill>
                  <a:schemeClr val="bg1"/>
                </a:solidFill>
                <a:latin typeface="Verdana Pro" panose="020B0604030504040204" pitchFamily="34" charset="0"/>
              </a:defRPr>
            </a:lvl3pPr>
          </a:lstStyle>
          <a:p>
            <a:pPr lvl="0"/>
            <a:r>
              <a:rPr lang="en-US"/>
              <a:t>Place quotation or short text here. </a:t>
            </a:r>
          </a:p>
        </p:txBody>
      </p:sp>
      <p:sp useBgFill="1">
        <p:nvSpPr>
          <p:cNvPr id="9" name="Picture Placeholder 16">
            <a:extLst>
              <a:ext uri="{FF2B5EF4-FFF2-40B4-BE49-F238E27FC236}">
                <a16:creationId xmlns:a16="http://schemas.microsoft.com/office/drawing/2014/main" id="{328E6CF7-0061-4D73-825D-0349600B25D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050456" y="0"/>
            <a:ext cx="8141543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0624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CA762E-E85D-47E0-ABB8-03B9F51B41C8}"/>
              </a:ext>
            </a:extLst>
          </p:cNvPr>
          <p:cNvSpPr/>
          <p:nvPr userDrawn="1"/>
        </p:nvSpPr>
        <p:spPr>
          <a:xfrm>
            <a:off x="8103766" y="-18288"/>
            <a:ext cx="4088233" cy="343814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30C0EE-E544-47C7-B9B8-F23B9A0D8AB2}"/>
              </a:ext>
            </a:extLst>
          </p:cNvPr>
          <p:cNvSpPr/>
          <p:nvPr userDrawn="1"/>
        </p:nvSpPr>
        <p:spPr>
          <a:xfrm>
            <a:off x="8103766" y="3419855"/>
            <a:ext cx="4088233" cy="3438145"/>
          </a:xfrm>
          <a:prstGeom prst="rect">
            <a:avLst/>
          </a:prstGeom>
          <a:solidFill>
            <a:srgbClr val="5A00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1BF7C8C-97EB-4578-B1EF-597A4432A0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07363" y="848423"/>
            <a:ext cx="2111543" cy="1758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icon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C1613-42FB-452B-9A85-B3546267AA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54916" y="4706240"/>
            <a:ext cx="3326765" cy="1303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DIN Next LT Pro Bold" panose="020B0803020203050203" pitchFamily="34" charset="0"/>
              </a:defRPr>
            </a:lvl1pPr>
            <a:lvl3pPr marL="914400" indent="0">
              <a:buNone/>
              <a:defRPr sz="1400">
                <a:solidFill>
                  <a:schemeClr val="bg1"/>
                </a:solidFill>
                <a:latin typeface="Verdana Pro" panose="020B0604030504040204" pitchFamily="34" charset="0"/>
              </a:defRPr>
            </a:lvl3pPr>
          </a:lstStyle>
          <a:p>
            <a:pPr lvl="0"/>
            <a:r>
              <a:rPr lang="en-US"/>
              <a:t>Place quotation or short text here. </a:t>
            </a:r>
          </a:p>
        </p:txBody>
      </p:sp>
      <p:sp useBgFill="1">
        <p:nvSpPr>
          <p:cNvPr id="9" name="Picture Placeholder 16">
            <a:extLst>
              <a:ext uri="{FF2B5EF4-FFF2-40B4-BE49-F238E27FC236}">
                <a16:creationId xmlns:a16="http://schemas.microsoft.com/office/drawing/2014/main" id="{328E6CF7-0061-4D73-825D-0349600B25D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0" y="-18288"/>
            <a:ext cx="8163256" cy="6876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7482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Picture Placeholder 16">
            <a:extLst>
              <a:ext uri="{FF2B5EF4-FFF2-40B4-BE49-F238E27FC236}">
                <a16:creationId xmlns:a16="http://schemas.microsoft.com/office/drawing/2014/main" id="{328E6CF7-0061-4D73-825D-0349600B25D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050456" y="0"/>
            <a:ext cx="8141543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39E6BCE3-42C3-49A3-9FE1-9FBF75B62C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4737" y="1341685"/>
            <a:ext cx="3445393" cy="3581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DIN Next LT Pro Light" panose="020B0303020203050203" pitchFamily="34" charset="0"/>
              </a:defRPr>
            </a:lvl1pPr>
            <a:lvl3pPr marL="1257300" indent="-3429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err="1"/>
              <a:t>Bulletpoints</a:t>
            </a:r>
            <a:r>
              <a:rPr lang="en-US"/>
              <a:t>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E2A18DF-A52D-4572-8B01-C23E6C6E66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737" y="613292"/>
            <a:ext cx="3445393" cy="728393"/>
          </a:xfrm>
          <a:prstGeom prst="rect">
            <a:avLst/>
          </a:prstGeom>
        </p:spPr>
        <p:txBody>
          <a:bodyPr anchor="b"/>
          <a:lstStyle>
            <a:lvl1pPr>
              <a:defRPr lang="nb-NO" sz="2800" b="1" dirty="0"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TITTEL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3193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9811D2-8508-45EF-9F3F-E9BE758D1F0F}"/>
              </a:ext>
            </a:extLst>
          </p:cNvPr>
          <p:cNvSpPr/>
          <p:nvPr userDrawn="1"/>
        </p:nvSpPr>
        <p:spPr>
          <a:xfrm>
            <a:off x="0" y="3411872"/>
            <a:ext cx="4079332" cy="3455272"/>
          </a:xfrm>
          <a:prstGeom prst="rect">
            <a:avLst/>
          </a:prstGeom>
          <a:solidFill>
            <a:srgbClr val="5A005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28449D6E-7FC5-4F68-92A4-1A375ADDB9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9050" y="0"/>
            <a:ext cx="4079032" cy="34118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DF0A61D6-E5D6-46B5-AFDE-40F65D68CC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4449" y="2606960"/>
            <a:ext cx="6715125" cy="3581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DIN Next LT Pro Light" panose="020B0303020203050203" pitchFamily="34" charset="0"/>
              </a:defRPr>
            </a:lvl1pPr>
            <a:lvl3pPr marL="1257300" indent="-34290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err="1"/>
              <a:t>Bulletpoints</a:t>
            </a:r>
            <a:r>
              <a:rPr lang="en-US"/>
              <a:t> here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C097D2-521B-4FEC-9285-7781B83A7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7671" y="848423"/>
            <a:ext cx="6731903" cy="1758537"/>
          </a:xfrm>
          <a:prstGeom prst="rect">
            <a:avLst/>
          </a:prstGeom>
        </p:spPr>
        <p:txBody>
          <a:bodyPr anchor="b"/>
          <a:lstStyle>
            <a:lvl1pPr>
              <a:defRPr lang="nb-NO" sz="4000" b="1" dirty="0">
                <a:latin typeface="DIN Next LT Pro Bold" panose="020B0803020203050203" pitchFamily="34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TITTEL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9802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638" y="6344294"/>
            <a:ext cx="1639231" cy="292440"/>
          </a:xfrm>
          <a:prstGeom prst="rect">
            <a:avLst/>
          </a:prstGeom>
        </p:spPr>
      </p:pic>
      <p:sp>
        <p:nvSpPr>
          <p:cNvPr id="3" name="Plassholder for tittel 2">
            <a:extLst>
              <a:ext uri="{FF2B5EF4-FFF2-40B4-BE49-F238E27FC236}">
                <a16:creationId xmlns:a16="http://schemas.microsoft.com/office/drawing/2014/main" id="{16774B50-7D20-4B49-A75E-45AD9CB1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b"/>
          <a:lstStyle/>
          <a:p>
            <a:pPr marL="0" lvl="0"/>
            <a:r>
              <a:rPr lang="nb-NO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97714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79" r:id="rId4"/>
    <p:sldLayoutId id="2147483673" r:id="rId5"/>
    <p:sldLayoutId id="2147483667" r:id="rId6"/>
    <p:sldLayoutId id="2147483678" r:id="rId7"/>
    <p:sldLayoutId id="2147483677" r:id="rId8"/>
    <p:sldLayoutId id="2147483662" r:id="rId9"/>
    <p:sldLayoutId id="2147483672" r:id="rId10"/>
    <p:sldLayoutId id="2147483663" r:id="rId11"/>
    <p:sldLayoutId id="2147483664" r:id="rId12"/>
    <p:sldLayoutId id="2147483669" r:id="rId13"/>
    <p:sldLayoutId id="2147483665" r:id="rId14"/>
    <p:sldLayoutId id="2147483668" r:id="rId15"/>
    <p:sldLayoutId id="2147483674" r:id="rId16"/>
    <p:sldLayoutId id="2147483683" r:id="rId17"/>
    <p:sldLayoutId id="2147483651" r:id="rId18"/>
    <p:sldLayoutId id="2147483684" r:id="rId19"/>
    <p:sldLayoutId id="2147483652" r:id="rId20"/>
    <p:sldLayoutId id="2147483682" r:id="rId21"/>
    <p:sldLayoutId id="2147483681" r:id="rId22"/>
    <p:sldLayoutId id="2147483671" r:id="rId23"/>
    <p:sldLayoutId id="2147483680" r:id="rId24"/>
    <p:sldLayoutId id="2147483660" r:id="rId25"/>
    <p:sldLayoutId id="214748366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nb-NO" sz="4400" b="1" kern="1200" smtClean="0">
          <a:solidFill>
            <a:schemeClr val="tx1"/>
          </a:solidFill>
          <a:latin typeface="DIN Next LT Pro Bold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8E2A64-2DDA-410C-B79D-7528A52C4C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2248" y="2078463"/>
            <a:ext cx="3326765" cy="1303337"/>
          </a:xfrm>
        </p:spPr>
        <p:txBody>
          <a:bodyPr anchor="t"/>
          <a:lstStyle/>
          <a:p>
            <a:r>
              <a:rPr lang="nb-NO" dirty="0">
                <a:latin typeface="DIN Next LT Pro Bold"/>
              </a:rPr>
              <a:t>1. SØNDAG I ADVENT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E98C50-4E07-437E-BEAB-B5F6EE5426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t"/>
          <a:lstStyle/>
          <a:p>
            <a:endParaRPr lang="en-US" baseline="30000" dirty="0">
              <a:solidFill>
                <a:schemeClr val="tx2"/>
              </a:solidFill>
              <a:latin typeface="DIN Next LT Pro" panose="020B0503020203050203" pitchFamily="34" charset="0"/>
            </a:endParaRPr>
          </a:p>
          <a:p>
            <a:pPr marL="0" indent="0">
              <a:buNone/>
            </a:pPr>
            <a:r>
              <a:rPr lang="nb-NO" baseline="30000" dirty="0">
                <a:latin typeface="DIN Next LT Pro Light"/>
              </a:rPr>
              <a:t>Takk for sykehus og helsearbeidere! </a:t>
            </a:r>
            <a:endParaRPr lang="nb-NO" baseline="30000" dirty="0"/>
          </a:p>
          <a:p>
            <a:pPr marL="0" indent="0">
              <a:buNone/>
            </a:pPr>
            <a:r>
              <a:rPr lang="nb-NO" baseline="30000" dirty="0">
                <a:latin typeface="DIN Next LT Pro Light"/>
              </a:rPr>
              <a:t> Vi ber om at alle mødre </a:t>
            </a:r>
            <a:endParaRPr lang="nb-NO" baseline="30000" dirty="0"/>
          </a:p>
          <a:p>
            <a:pPr marL="0" indent="0">
              <a:buNone/>
            </a:pPr>
            <a:r>
              <a:rPr lang="nb-NO" baseline="30000" dirty="0">
                <a:latin typeface="DIN Next LT Pro Light"/>
              </a:rPr>
              <a:t>skal få føde i trygghet på sykehus, </a:t>
            </a:r>
            <a:endParaRPr lang="nb-NO" baseline="30000" dirty="0"/>
          </a:p>
          <a:p>
            <a:pPr marL="0" indent="0">
              <a:buNone/>
            </a:pPr>
            <a:r>
              <a:rPr lang="nb-NO" baseline="30000" dirty="0">
                <a:latin typeface="DIN Next LT Pro Light"/>
              </a:rPr>
              <a:t>og at alle barn skal </a:t>
            </a:r>
            <a:endParaRPr lang="nb-NO" baseline="30000" dirty="0"/>
          </a:p>
          <a:p>
            <a:pPr marL="0" indent="0">
              <a:buNone/>
            </a:pPr>
            <a:r>
              <a:rPr lang="nb-NO" baseline="30000" dirty="0">
                <a:latin typeface="DIN Next LT Pro Light"/>
              </a:rPr>
              <a:t>få en god start på livet.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B1DAAAA-0DB1-4D3A-907A-C09B52770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aseline="30000"/>
              <a:t>Vi tenner det første lyset for </a:t>
            </a:r>
            <a:br>
              <a:rPr lang="nb-NO" baseline="30000"/>
            </a:br>
            <a:r>
              <a:rPr lang="nb-NO" baseline="30000"/>
              <a:t>retten til en trygg fødsel</a:t>
            </a:r>
            <a:endParaRPr lang="en-GB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65B1C2B-28CB-4543-9CDB-68CB7F02F7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b="5500"/>
          <a:stretch/>
        </p:blipFill>
        <p:spPr>
          <a:xfrm>
            <a:off x="0" y="3419856"/>
            <a:ext cx="4079332" cy="3438144"/>
          </a:xfrm>
        </p:spPr>
      </p:pic>
      <p:pic>
        <p:nvPicPr>
          <p:cNvPr id="2" name="Graphic 2" descr="Candle">
            <a:extLst>
              <a:ext uri="{FF2B5EF4-FFF2-40B4-BE49-F238E27FC236}">
                <a16:creationId xmlns:a16="http://schemas.microsoft.com/office/drawing/2014/main" id="{2285D365-56CA-4DEE-99C7-FD22CB362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7906" y="9765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92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8E2A64-2DDA-410C-B79D-7528A52C4C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2248" y="2078463"/>
            <a:ext cx="3326765" cy="1303337"/>
          </a:xfrm>
        </p:spPr>
        <p:txBody>
          <a:bodyPr anchor="t"/>
          <a:lstStyle/>
          <a:p>
            <a:r>
              <a:rPr lang="nb-NO" dirty="0">
                <a:latin typeface="DIN Next LT Pro Bold"/>
              </a:rPr>
              <a:t>2. SØNDAG I ADVENT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E98C50-4E07-437E-BEAB-B5F6EE5426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t"/>
          <a:lstStyle/>
          <a:p>
            <a:endParaRPr lang="en-US" baseline="30000" dirty="0">
              <a:solidFill>
                <a:schemeClr val="tx2"/>
              </a:solidFill>
              <a:latin typeface="DIN Next LT Pro" panose="020B0503020203050203" pitchFamily="34" charset="0"/>
            </a:endParaRPr>
          </a:p>
          <a:p>
            <a:pPr marL="0" indent="0">
              <a:buNone/>
            </a:pPr>
            <a:r>
              <a:rPr lang="nb-NO" baseline="30000" dirty="0"/>
              <a:t>Takk for det livgivende, </a:t>
            </a:r>
          </a:p>
          <a:p>
            <a:pPr marL="0" indent="0">
              <a:buNone/>
            </a:pPr>
            <a:r>
              <a:rPr lang="nb-NO" baseline="30000" dirty="0"/>
              <a:t>livsviktige vannet! </a:t>
            </a:r>
          </a:p>
          <a:p>
            <a:pPr marL="0" indent="0">
              <a:buNone/>
            </a:pPr>
            <a:r>
              <a:rPr lang="nb-NO" baseline="30000" dirty="0"/>
              <a:t>Vi ber om at alle barn skal </a:t>
            </a:r>
          </a:p>
          <a:p>
            <a:pPr marL="0" indent="0">
              <a:buNone/>
            </a:pPr>
            <a:r>
              <a:rPr lang="nb-NO" baseline="30000" dirty="0"/>
              <a:t>få drikke seg utørste og </a:t>
            </a:r>
          </a:p>
          <a:p>
            <a:pPr marL="0" indent="0">
              <a:buNone/>
            </a:pPr>
            <a:r>
              <a:rPr lang="nb-NO" baseline="30000" dirty="0"/>
              <a:t>holde seg rene, og at ingen </a:t>
            </a:r>
          </a:p>
          <a:p>
            <a:pPr marL="0" indent="0">
              <a:buNone/>
            </a:pPr>
            <a:r>
              <a:rPr lang="nb-NO" baseline="30000" dirty="0"/>
              <a:t>skal gå i timevis for å hente vann.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B1DAAAA-0DB1-4D3A-907A-C09B52770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aseline="30000" dirty="0"/>
              <a:t>Vi tenner det andre lyset </a:t>
            </a:r>
            <a:br>
              <a:rPr lang="nb-NO" baseline="30000" dirty="0"/>
            </a:br>
            <a:r>
              <a:rPr lang="nb-NO" baseline="30000" dirty="0"/>
              <a:t>for retten til rent vann.  </a:t>
            </a:r>
          </a:p>
        </p:txBody>
      </p:sp>
      <p:pic>
        <p:nvPicPr>
          <p:cNvPr id="2" name="Graphic 2" descr="Candle">
            <a:extLst>
              <a:ext uri="{FF2B5EF4-FFF2-40B4-BE49-F238E27FC236}">
                <a16:creationId xmlns:a16="http://schemas.microsoft.com/office/drawing/2014/main" id="{2285D365-56CA-4DEE-99C7-FD22CB362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7004" y="976563"/>
            <a:ext cx="914400" cy="914400"/>
          </a:xfrm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E1CA854-22EB-4512-87C7-54A3623F89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r="46"/>
          <a:stretch/>
        </p:blipFill>
        <p:spPr>
          <a:xfrm>
            <a:off x="0" y="3419856"/>
            <a:ext cx="4079332" cy="3438144"/>
          </a:xfrm>
          <a:prstGeom prst="rect">
            <a:avLst/>
          </a:prstGeom>
        </p:spPr>
      </p:pic>
      <p:pic>
        <p:nvPicPr>
          <p:cNvPr id="10" name="Graphic 2" descr="Candle">
            <a:extLst>
              <a:ext uri="{FF2B5EF4-FFF2-40B4-BE49-F238E27FC236}">
                <a16:creationId xmlns:a16="http://schemas.microsoft.com/office/drawing/2014/main" id="{A231D947-42AE-45A1-9C6E-4B2DE1064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5112" y="9765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72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8E2A64-2DDA-410C-B79D-7528A52C4C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2248" y="2078463"/>
            <a:ext cx="3326765" cy="1303337"/>
          </a:xfrm>
        </p:spPr>
        <p:txBody>
          <a:bodyPr anchor="t"/>
          <a:lstStyle/>
          <a:p>
            <a:r>
              <a:rPr lang="nb-NO" dirty="0">
                <a:latin typeface="DIN Next LT Pro Bold"/>
              </a:rPr>
              <a:t>3. SØNDAG I ADVENT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E98C50-4E07-437E-BEAB-B5F6EE5426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t"/>
          <a:lstStyle/>
          <a:p>
            <a:endParaRPr lang="en-US" baseline="30000" dirty="0">
              <a:solidFill>
                <a:schemeClr val="tx2"/>
              </a:solidFill>
              <a:latin typeface="DIN Next LT Pro" panose="020B0503020203050203" pitchFamily="34" charset="0"/>
            </a:endParaRPr>
          </a:p>
          <a:p>
            <a:pPr marL="0" indent="0">
              <a:buNone/>
            </a:pPr>
            <a:r>
              <a:rPr lang="nb-NO" baseline="30000" dirty="0">
                <a:latin typeface="DIN Next LT Pro Light"/>
              </a:rPr>
              <a:t>Takk for maten som gjør oss </a:t>
            </a:r>
          </a:p>
          <a:p>
            <a:pPr marL="0" indent="0">
              <a:buNone/>
            </a:pPr>
            <a:r>
              <a:rPr lang="nb-NO" baseline="30000" dirty="0">
                <a:latin typeface="DIN Next LT Pro Light"/>
              </a:rPr>
              <a:t>sunne og friske! </a:t>
            </a:r>
          </a:p>
          <a:p>
            <a:pPr marL="0" indent="0">
              <a:buNone/>
            </a:pPr>
            <a:r>
              <a:rPr lang="nb-NO" baseline="30000" dirty="0">
                <a:latin typeface="DIN Next LT Pro Light"/>
              </a:rPr>
              <a:t>Vi ber om at ingen mennesker, voksne eller barn</a:t>
            </a:r>
          </a:p>
          <a:p>
            <a:pPr marL="0" indent="0">
              <a:buNone/>
            </a:pPr>
            <a:r>
              <a:rPr lang="nb-NO" baseline="30000" dirty="0">
                <a:latin typeface="DIN Next LT Pro Light"/>
              </a:rPr>
              <a:t>skal behøve å gå sultne </a:t>
            </a:r>
          </a:p>
          <a:p>
            <a:pPr marL="0" indent="0">
              <a:buNone/>
            </a:pPr>
            <a:r>
              <a:rPr lang="nb-NO" baseline="30000" dirty="0">
                <a:latin typeface="DIN Next LT Pro Light"/>
              </a:rPr>
              <a:t>til sengs om kvelden.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B1DAAAA-0DB1-4D3A-907A-C09B52770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aseline="30000" dirty="0"/>
              <a:t>Vi tenner det tredje lyset </a:t>
            </a:r>
            <a:br>
              <a:rPr lang="nb-NO" baseline="30000" dirty="0"/>
            </a:br>
            <a:r>
              <a:rPr lang="nb-NO" baseline="30000" dirty="0"/>
              <a:t>for retten til mat </a:t>
            </a:r>
          </a:p>
        </p:txBody>
      </p:sp>
      <p:pic>
        <p:nvPicPr>
          <p:cNvPr id="2" name="Graphic 2" descr="Candle">
            <a:extLst>
              <a:ext uri="{FF2B5EF4-FFF2-40B4-BE49-F238E27FC236}">
                <a16:creationId xmlns:a16="http://schemas.microsoft.com/office/drawing/2014/main" id="{2285D365-56CA-4DEE-99C7-FD22CB362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7906" y="976563"/>
            <a:ext cx="914400" cy="914400"/>
          </a:xfrm>
          <a:prstGeom prst="rect">
            <a:avLst/>
          </a:prstGeom>
        </p:spPr>
      </p:pic>
      <p:pic>
        <p:nvPicPr>
          <p:cNvPr id="9" name="Graphic 2" descr="Candle">
            <a:extLst>
              <a:ext uri="{FF2B5EF4-FFF2-40B4-BE49-F238E27FC236}">
                <a16:creationId xmlns:a16="http://schemas.microsoft.com/office/drawing/2014/main" id="{5B956134-D2D5-4462-A9EB-C651CD305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1920" y="976563"/>
            <a:ext cx="914400" cy="914400"/>
          </a:xfrm>
          <a:prstGeom prst="rect">
            <a:avLst/>
          </a:prstGeom>
        </p:spPr>
      </p:pic>
      <p:pic>
        <p:nvPicPr>
          <p:cNvPr id="10" name="Graphic 2" descr="Candle">
            <a:extLst>
              <a:ext uri="{FF2B5EF4-FFF2-40B4-BE49-F238E27FC236}">
                <a16:creationId xmlns:a16="http://schemas.microsoft.com/office/drawing/2014/main" id="{4E4DB7EB-691C-443A-9F4E-ADB46590A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93892" y="976563"/>
            <a:ext cx="914400" cy="914400"/>
          </a:xfrm>
          <a:prstGeom prst="rect">
            <a:avLst/>
          </a:prstGeom>
        </p:spPr>
      </p:pic>
      <p:pic>
        <p:nvPicPr>
          <p:cNvPr id="11" name="Picture 11" descr="A picture containing person, building, man, sitting&#10;&#10;Description generated with very high confidence">
            <a:extLst>
              <a:ext uri="{FF2B5EF4-FFF2-40B4-BE49-F238E27FC236}">
                <a16:creationId xmlns:a16="http://schemas.microsoft.com/office/drawing/2014/main" id="{304CBA2D-095A-4090-A58A-A664FC6866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10449" r="10449"/>
          <a:stretch/>
        </p:blipFill>
        <p:spPr/>
      </p:pic>
    </p:spTree>
    <p:extLst>
      <p:ext uri="{BB962C8B-B14F-4D97-AF65-F5344CB8AC3E}">
        <p14:creationId xmlns:p14="http://schemas.microsoft.com/office/powerpoint/2010/main" val="738535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8E2A64-2DDA-410C-B79D-7528A52C4C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2248" y="2078463"/>
            <a:ext cx="3326765" cy="1303337"/>
          </a:xfrm>
        </p:spPr>
        <p:txBody>
          <a:bodyPr anchor="t"/>
          <a:lstStyle/>
          <a:p>
            <a:r>
              <a:rPr lang="nb-NO" dirty="0">
                <a:latin typeface="DIN Next LT Pro Bold"/>
              </a:rPr>
              <a:t>4. SØNDAG I ADVENT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E98C50-4E07-437E-BEAB-B5F6EE5426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t"/>
          <a:lstStyle/>
          <a:p>
            <a:endParaRPr lang="en-US" baseline="30000" dirty="0">
              <a:solidFill>
                <a:schemeClr val="tx2"/>
              </a:solidFill>
              <a:latin typeface="DIN Next LT Pro" panose="020B0503020203050203" pitchFamily="34" charset="0"/>
            </a:endParaRPr>
          </a:p>
          <a:p>
            <a:pPr marL="0" indent="0">
              <a:buNone/>
            </a:pPr>
            <a:r>
              <a:rPr lang="nb-NO" baseline="30000" dirty="0">
                <a:latin typeface="DIN Next LT Pro Light"/>
              </a:rPr>
              <a:t>Takk for barna som er født!</a:t>
            </a:r>
          </a:p>
          <a:p>
            <a:pPr marL="0" indent="0">
              <a:buNone/>
            </a:pPr>
            <a:r>
              <a:rPr lang="nb-NO" baseline="30000" dirty="0">
                <a:latin typeface="DIN Next LT Pro Light"/>
              </a:rPr>
              <a:t>Vi ber om at alle barn som </a:t>
            </a:r>
          </a:p>
          <a:p>
            <a:pPr marL="0" indent="0">
              <a:buNone/>
            </a:pPr>
            <a:r>
              <a:rPr lang="nb-NO" baseline="30000" dirty="0">
                <a:latin typeface="DIN Next LT Pro Light"/>
              </a:rPr>
              <a:t>fødes inn i vår verden, </a:t>
            </a:r>
          </a:p>
          <a:p>
            <a:pPr marL="0" indent="0">
              <a:buNone/>
            </a:pPr>
            <a:r>
              <a:rPr lang="nb-NO" baseline="30000" dirty="0">
                <a:latin typeface="DIN Next LT Pro Light"/>
              </a:rPr>
              <a:t>skal få vokse opp i trygghet, </a:t>
            </a:r>
          </a:p>
          <a:p>
            <a:pPr marL="0" indent="0">
              <a:buNone/>
            </a:pPr>
            <a:r>
              <a:rPr lang="nb-NO" baseline="30000" dirty="0">
                <a:latin typeface="DIN Next LT Pro Light"/>
              </a:rPr>
              <a:t>omsorg og kjærlighet.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B1DAAAA-0DB1-4D3A-907A-C09B52770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aseline="30000" dirty="0"/>
              <a:t>Vi tenner det fjerde lyset </a:t>
            </a:r>
            <a:br>
              <a:rPr lang="nb-NO" baseline="30000" dirty="0"/>
            </a:br>
            <a:r>
              <a:rPr lang="nb-NO" baseline="30000" dirty="0"/>
              <a:t>for våre minste søsken over hele verden</a:t>
            </a:r>
            <a:endParaRPr lang="en-GB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65B1C2B-28CB-4543-9CDB-68CB7F02F7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b="5500"/>
          <a:stretch/>
        </p:blipFill>
        <p:spPr>
          <a:xfrm>
            <a:off x="0" y="3419856"/>
            <a:ext cx="4079332" cy="3438144"/>
          </a:xfrm>
        </p:spPr>
      </p:pic>
      <p:pic>
        <p:nvPicPr>
          <p:cNvPr id="2" name="Graphic 2" descr="Candle">
            <a:extLst>
              <a:ext uri="{FF2B5EF4-FFF2-40B4-BE49-F238E27FC236}">
                <a16:creationId xmlns:a16="http://schemas.microsoft.com/office/drawing/2014/main" id="{2285D365-56CA-4DEE-99C7-FD22CB362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3769" y="976563"/>
            <a:ext cx="914400" cy="914400"/>
          </a:xfrm>
          <a:prstGeom prst="rect">
            <a:avLst/>
          </a:prstGeom>
        </p:spPr>
      </p:pic>
      <p:pic>
        <p:nvPicPr>
          <p:cNvPr id="9" name="Graphic 2" descr="Candle">
            <a:extLst>
              <a:ext uri="{FF2B5EF4-FFF2-40B4-BE49-F238E27FC236}">
                <a16:creationId xmlns:a16="http://schemas.microsoft.com/office/drawing/2014/main" id="{8B1EAE65-B652-49C1-8199-D2C71CCBB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8638" y="976563"/>
            <a:ext cx="914400" cy="914400"/>
          </a:xfrm>
          <a:prstGeom prst="rect">
            <a:avLst/>
          </a:prstGeom>
        </p:spPr>
      </p:pic>
      <p:pic>
        <p:nvPicPr>
          <p:cNvPr id="10" name="Graphic 2" descr="Candle">
            <a:extLst>
              <a:ext uri="{FF2B5EF4-FFF2-40B4-BE49-F238E27FC236}">
                <a16:creationId xmlns:a16="http://schemas.microsoft.com/office/drawing/2014/main" id="{D8DE0E89-866B-4E7D-BA47-DC8228DBD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2652" y="976563"/>
            <a:ext cx="914400" cy="914400"/>
          </a:xfrm>
          <a:prstGeom prst="rect">
            <a:avLst/>
          </a:prstGeom>
        </p:spPr>
      </p:pic>
      <p:pic>
        <p:nvPicPr>
          <p:cNvPr id="11" name="Graphic 2" descr="Candle">
            <a:extLst>
              <a:ext uri="{FF2B5EF4-FFF2-40B4-BE49-F238E27FC236}">
                <a16:creationId xmlns:a16="http://schemas.microsoft.com/office/drawing/2014/main" id="{2CD6DA1D-68C3-47FD-869E-233772131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4624" y="9765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52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CA color">
      <a:dk1>
        <a:sysClr val="windowText" lastClr="000000"/>
      </a:dk1>
      <a:lt1>
        <a:srgbClr val="FFFFFF"/>
      </a:lt1>
      <a:dk2>
        <a:srgbClr val="5A0058"/>
      </a:dk2>
      <a:lt2>
        <a:srgbClr val="2CBDB9"/>
      </a:lt2>
      <a:accent1>
        <a:srgbClr val="5A0058"/>
      </a:accent1>
      <a:accent2>
        <a:srgbClr val="2CBDB9"/>
      </a:accent2>
      <a:accent3>
        <a:srgbClr val="F8D8A6"/>
      </a:accent3>
      <a:accent4>
        <a:srgbClr val="7DCDCB"/>
      </a:accent4>
      <a:accent5>
        <a:srgbClr val="C6E7E6"/>
      </a:accent5>
      <a:accent6>
        <a:srgbClr val="FBEDD7"/>
      </a:accent6>
      <a:hlink>
        <a:srgbClr val="D8D9D9"/>
      </a:hlink>
      <a:folHlink>
        <a:srgbClr val="E0E0DF"/>
      </a:folHlink>
    </a:clrScheme>
    <a:fontScheme name="Custom Verdana">
      <a:majorFont>
        <a:latin typeface="Calibri Light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A PPT template 2019 V2 NO" id="{EE726AFA-D0D4-45AE-8C76-4CF9D3ADE4BB}" vid="{3EBA2CF2-4984-48D6-8FE1-32D35D56A1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e738334-3c6e-4e90-859f-b498bbeeeede">
      <UserInfo>
        <DisplayName>Emma Dalby</DisplayName>
        <AccountId>39</AccountId>
        <AccountType/>
      </UserInfo>
      <UserInfo>
        <DisplayName>Kjersti Kvammen</DisplayName>
        <AccountId>37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44E14B84CB99409CDC06C46CA794BC" ma:contentTypeVersion="8" ma:contentTypeDescription="Create a new document." ma:contentTypeScope="" ma:versionID="336561b1e537622805454a7e1f04f34c">
  <xsd:schema xmlns:xsd="http://www.w3.org/2001/XMLSchema" xmlns:xs="http://www.w3.org/2001/XMLSchema" xmlns:p="http://schemas.microsoft.com/office/2006/metadata/properties" xmlns:ns2="5e5c7f9a-0622-4a86-a990-9a90075b1e18" xmlns:ns3="4e738334-3c6e-4e90-859f-b498bbeeeede" targetNamespace="http://schemas.microsoft.com/office/2006/metadata/properties" ma:root="true" ma:fieldsID="0c32077df4a7854e0f81923c20e9310a" ns2:_="" ns3:_="">
    <xsd:import namespace="5e5c7f9a-0622-4a86-a990-9a90075b1e18"/>
    <xsd:import namespace="4e738334-3c6e-4e90-859f-b498bbeeee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c7f9a-0622-4a86-a990-9a90075b1e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738334-3c6e-4e90-859f-b498bbeeeed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90203E-E7DB-432C-85A3-69B6A8AC3F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7E4DF2-CE66-4F45-99B2-6040475A257A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metadata/properties"/>
    <ds:schemaRef ds:uri="4e738334-3c6e-4e90-859f-b498bbeeeede"/>
    <ds:schemaRef ds:uri="http://schemas.openxmlformats.org/package/2006/metadata/core-properties"/>
    <ds:schemaRef ds:uri="5e5c7f9a-0622-4a86-a990-9a90075b1e1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CA48637-B411-47A0-9A69-F5DCC64158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5c7f9a-0622-4a86-a990-9a90075b1e18"/>
    <ds:schemaRef ds:uri="4e738334-3c6e-4e90-859f-b498bbeeee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NCA PPT template 2019 V2 NO (2)</Template>
  <TotalTime>6</TotalTime>
  <Words>197</Words>
  <Application>Microsoft Office PowerPoint</Application>
  <PresentationFormat>Widescreen</PresentationFormat>
  <Paragraphs>33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Calibri</vt:lpstr>
      <vt:lpstr>DIN Next LT Pro</vt:lpstr>
      <vt:lpstr>DIN Next LT Pro Bold</vt:lpstr>
      <vt:lpstr>DIN Next LT Pro Light</vt:lpstr>
      <vt:lpstr>Verdana</vt:lpstr>
      <vt:lpstr>Verdana Pro</vt:lpstr>
      <vt:lpstr>Office Theme</vt:lpstr>
      <vt:lpstr>Vi tenner det første lyset for  retten til en trygg fødsel</vt:lpstr>
      <vt:lpstr>Vi tenner det andre lyset  for retten til rent vann.  </vt:lpstr>
      <vt:lpstr>Vi tenner det tredje lyset  for retten til mat </vt:lpstr>
      <vt:lpstr>Vi tenner det fjerde lyset  for våre minste søsken over hele verden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 Morseth</dc:creator>
  <cp:keywords/>
  <dc:description/>
  <cp:lastModifiedBy>Kristin Morseth</cp:lastModifiedBy>
  <cp:revision>21</cp:revision>
  <dcterms:created xsi:type="dcterms:W3CDTF">2019-10-22T09:46:37Z</dcterms:created>
  <dcterms:modified xsi:type="dcterms:W3CDTF">2020-10-28T14:43:34Z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0x0101000F44E14B84CB99409CDC06C46CA794BC</vt:lpwstr>
  </property>
</Properties>
</file>