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58" r:id="rId3"/>
    <p:sldId id="265" r:id="rId4"/>
    <p:sldId id="269" r:id="rId5"/>
    <p:sldId id="266" r:id="rId6"/>
    <p:sldId id="268" r:id="rId7"/>
    <p:sldId id="270" r:id="rId8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D857D-2AD6-4631-8419-80A56B7CEACB}" v="23" dt="2024-01-29T08:23:41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iholt" userId="a237f5b6-e311-478e-ae7e-5973da88fffd" providerId="ADAL" clId="{017D857D-2AD6-4631-8419-80A56B7CEACB}"/>
    <pc:docChg chg="modSld">
      <pc:chgData name="Maria Liholt" userId="a237f5b6-e311-478e-ae7e-5973da88fffd" providerId="ADAL" clId="{017D857D-2AD6-4631-8419-80A56B7CEACB}" dt="2024-01-29T08:23:41.980" v="123" actId="14826"/>
      <pc:docMkLst>
        <pc:docMk/>
      </pc:docMkLst>
      <pc:sldChg chg="modSp">
        <pc:chgData name="Maria Liholt" userId="a237f5b6-e311-478e-ae7e-5973da88fffd" providerId="ADAL" clId="{017D857D-2AD6-4631-8419-80A56B7CEACB}" dt="2024-01-23T13:46:40.129" v="119" actId="1076"/>
        <pc:sldMkLst>
          <pc:docMk/>
          <pc:sldMk cId="0" sldId="265"/>
        </pc:sldMkLst>
        <pc:picChg chg="mod">
          <ac:chgData name="Maria Liholt" userId="a237f5b6-e311-478e-ae7e-5973da88fffd" providerId="ADAL" clId="{017D857D-2AD6-4631-8419-80A56B7CEACB}" dt="2024-01-23T13:46:40.129" v="119" actId="1076"/>
          <ac:picMkLst>
            <pc:docMk/>
            <pc:sldMk cId="0" sldId="265"/>
            <ac:picMk id="4098" creationId="{C0A61F66-0B80-1F9D-5472-BF7515BA804D}"/>
          </ac:picMkLst>
        </pc:picChg>
      </pc:sldChg>
      <pc:sldChg chg="modSp">
        <pc:chgData name="Maria Liholt" userId="a237f5b6-e311-478e-ae7e-5973da88fffd" providerId="ADAL" clId="{017D857D-2AD6-4631-8419-80A56B7CEACB}" dt="2024-01-23T13:09:56.031" v="29" actId="1076"/>
        <pc:sldMkLst>
          <pc:docMk/>
          <pc:sldMk cId="0" sldId="266"/>
        </pc:sldMkLst>
        <pc:picChg chg="mod">
          <ac:chgData name="Maria Liholt" userId="a237f5b6-e311-478e-ae7e-5973da88fffd" providerId="ADAL" clId="{017D857D-2AD6-4631-8419-80A56B7CEACB}" dt="2024-01-23T13:09:56.031" v="29" actId="1076"/>
          <ac:picMkLst>
            <pc:docMk/>
            <pc:sldMk cId="0" sldId="266"/>
            <ac:picMk id="6146" creationId="{976E8559-2B61-796C-89D4-1DEDC07C1294}"/>
          </ac:picMkLst>
        </pc:picChg>
      </pc:sldChg>
      <pc:sldChg chg="modSp modNotesTx">
        <pc:chgData name="Maria Liholt" userId="a237f5b6-e311-478e-ae7e-5973da88fffd" providerId="ADAL" clId="{017D857D-2AD6-4631-8419-80A56B7CEACB}" dt="2024-01-29T08:23:41.980" v="123" actId="14826"/>
        <pc:sldMkLst>
          <pc:docMk/>
          <pc:sldMk cId="0" sldId="267"/>
        </pc:sldMkLst>
        <pc:picChg chg="mod">
          <ac:chgData name="Maria Liholt" userId="a237f5b6-e311-478e-ae7e-5973da88fffd" providerId="ADAL" clId="{017D857D-2AD6-4631-8419-80A56B7CEACB}" dt="2024-01-29T08:23:41.980" v="123" actId="14826"/>
          <ac:picMkLst>
            <pc:docMk/>
            <pc:sldMk cId="0" sldId="267"/>
            <ac:picMk id="2050" creationId="{EE6A06F3-7800-6803-51A7-CAA784D1721A}"/>
          </ac:picMkLst>
        </pc:picChg>
      </pc:sldChg>
      <pc:sldChg chg="modSp modNotesTx">
        <pc:chgData name="Maria Liholt" userId="a237f5b6-e311-478e-ae7e-5973da88fffd" providerId="ADAL" clId="{017D857D-2AD6-4631-8419-80A56B7CEACB}" dt="2024-01-29T08:22:12.258" v="122" actId="14826"/>
        <pc:sldMkLst>
          <pc:docMk/>
          <pc:sldMk cId="0" sldId="268"/>
        </pc:sldMkLst>
        <pc:picChg chg="mod">
          <ac:chgData name="Maria Liholt" userId="a237f5b6-e311-478e-ae7e-5973da88fffd" providerId="ADAL" clId="{017D857D-2AD6-4631-8419-80A56B7CEACB}" dt="2024-01-29T08:22:12.258" v="122" actId="14826"/>
          <ac:picMkLst>
            <pc:docMk/>
            <pc:sldMk cId="0" sldId="268"/>
            <ac:picMk id="7170" creationId="{F4F4E852-2D1F-D0CD-F7A8-3FA0C1310BE7}"/>
          </ac:picMkLst>
        </pc:picChg>
      </pc:sldChg>
      <pc:sldChg chg="addSp delSp modSp modNotesTx">
        <pc:chgData name="Maria Liholt" userId="a237f5b6-e311-478e-ae7e-5973da88fffd" providerId="ADAL" clId="{017D857D-2AD6-4631-8419-80A56B7CEACB}" dt="2024-01-29T08:00:02.890" v="121" actId="14826"/>
        <pc:sldMkLst>
          <pc:docMk/>
          <pc:sldMk cId="0" sldId="269"/>
        </pc:sldMkLst>
        <pc:picChg chg="add del mod">
          <ac:chgData name="Maria Liholt" userId="a237f5b6-e311-478e-ae7e-5973da88fffd" providerId="ADAL" clId="{017D857D-2AD6-4631-8419-80A56B7CEACB}" dt="2024-01-29T08:00:02.890" v="121" actId="14826"/>
          <ac:picMkLst>
            <pc:docMk/>
            <pc:sldMk cId="0" sldId="269"/>
            <ac:picMk id="5122" creationId="{3B426256-8EBA-37C5-F4F3-019018DC4BC9}"/>
          </ac:picMkLst>
        </pc:picChg>
      </pc:sldChg>
      <pc:sldChg chg="modSp modNotesTx">
        <pc:chgData name="Maria Liholt" userId="a237f5b6-e311-478e-ae7e-5973da88fffd" providerId="ADAL" clId="{017D857D-2AD6-4631-8419-80A56B7CEACB}" dt="2024-01-23T13:17:37.507" v="86" actId="14100"/>
        <pc:sldMkLst>
          <pc:docMk/>
          <pc:sldMk cId="0" sldId="270"/>
        </pc:sldMkLst>
        <pc:picChg chg="mod">
          <ac:chgData name="Maria Liholt" userId="a237f5b6-e311-478e-ae7e-5973da88fffd" providerId="ADAL" clId="{017D857D-2AD6-4631-8419-80A56B7CEACB}" dt="2024-01-23T13:17:37.507" v="86" actId="14100"/>
          <ac:picMkLst>
            <pc:docMk/>
            <pc:sldMk cId="0" sldId="270"/>
            <ac:picMk id="8194" creationId="{D88C045C-463F-FC44-78F7-6129F23E9A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F66DE-6793-4FE3-8554-CAD01ED1E5FA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2CCC-3609-4F83-80B1-EA7024D7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Bytt ut dette bildet!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82CCC-3609-4F83-80B1-EA7024D7F8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3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82CCC-3609-4F83-80B1-EA7024D7F8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9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Sette inn bilde av Hastings </a:t>
            </a:r>
            <a:r>
              <a:rPr lang="nb-NO" dirty="0" err="1"/>
              <a:t>Kamuzu</a:t>
            </a:r>
            <a:r>
              <a:rPr lang="nb-NO" dirty="0"/>
              <a:t> Banda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82CCC-3609-4F83-80B1-EA7024D7F8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9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Sette inn bilde av Lake Malawi National Park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82CCC-3609-4F83-80B1-EA7024D7F8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00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82CCC-3609-4F83-80B1-EA7024D7F8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5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3E251-F625-3B61-111C-EA5EAC63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D242-AC5C-4238-9297-038BAAD5C4E1}" type="datetimeFigureOut">
              <a:rPr lang="nb-NO"/>
              <a:pPr>
                <a:defRPr/>
              </a:pPr>
              <a:t>29.01.2024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EFF0C-122B-96A1-0F95-73BF5C01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F54D0-4E99-C94B-28B3-68BE79BB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086EB-D2A0-4C22-8A55-3BE8C1C2F467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11711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4723-58A9-3229-C034-ED0421D5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36F2-F4D9-45C0-8AB0-C92E63F54BC4}" type="datetimeFigureOut">
              <a:rPr lang="nb-NO"/>
              <a:pPr>
                <a:defRPr/>
              </a:pPr>
              <a:t>29.01.2024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79F5F-ABA7-6BAF-7BCE-3F961472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AFDE3-18B0-2FCF-1832-182D58DE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9B71C-35FC-461D-AE63-BBC24261C029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24383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DA09-79E1-2995-C485-5255C778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F22E-FE60-4383-A8AB-C58FAF3CB8B6}" type="datetimeFigureOut">
              <a:rPr lang="nb-NO"/>
              <a:pPr>
                <a:defRPr/>
              </a:pPr>
              <a:t>29.01.2024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31573-4D20-45BC-99DB-E97288EF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A45D8-BB52-482C-74B8-7942773E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04E8C-73D6-4CC2-A5BE-9B1891EBC17D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07087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B9E0C-A1E0-B3AE-397A-298C393F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8EE4-2777-4361-8F9B-EC491831154C}" type="datetimeFigureOut">
              <a:rPr lang="nb-NO"/>
              <a:pPr>
                <a:defRPr/>
              </a:pPr>
              <a:t>29.01.2024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9F71B-310B-FA25-3980-124CC562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A635-BA94-3D6B-6607-B57EA451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3D094-6EBC-428D-B399-AE18126F6EE8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353763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DE8D1-287C-110B-8597-E118A877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8B70B-3C6D-47FC-9173-A625B6D781D1}" type="datetimeFigureOut">
              <a:rPr lang="nb-NO"/>
              <a:pPr>
                <a:defRPr/>
              </a:pPr>
              <a:t>29.01.2024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C244A-F212-3C3D-188D-8BAD725A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D4845-CC34-B5BC-10C1-D9A2BBD3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E91DC-3C17-44E9-9972-FB9CE7EBECA1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316751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1DC49C-0566-121E-6B0B-5D01FC28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D018-CE87-452D-AFA6-B76E519E1D6E}" type="datetimeFigureOut">
              <a:rPr lang="nb-NO"/>
              <a:pPr>
                <a:defRPr/>
              </a:pPr>
              <a:t>29.01.2024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54A2AD-B6CA-CE2F-1229-46E7B77E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F570BA-0F8B-0C5F-BD5D-6AD50A28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ECE77-1FF1-488D-93B6-E6DF77D87FDC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57102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70BD87-47C0-1855-8FDE-9341FFC0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A271-9063-43D2-8128-691896ECA4C7}" type="datetimeFigureOut">
              <a:rPr lang="nb-NO"/>
              <a:pPr>
                <a:defRPr/>
              </a:pPr>
              <a:t>29.01.2024</a:t>
            </a:fld>
            <a:endParaRPr lang="nb-N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90ADC3-5C08-9793-0664-870C0CFC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D8CC69-E8D4-EB9F-7382-57AE3550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48689-5E08-465E-AF2E-005A7D942411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60048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1EA1E4-FE0C-FE91-BCEC-B7A1F3E6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95A1-B88C-43C2-891A-339CDCCC399D}" type="datetimeFigureOut">
              <a:rPr lang="nb-NO"/>
              <a:pPr>
                <a:defRPr/>
              </a:pPr>
              <a:t>29.01.2024</a:t>
            </a:fld>
            <a:endParaRPr lang="nb-NO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93CEF3-59AD-E947-040D-72ED4208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78D69E-4DDD-65D1-A2C0-D65A99FE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B3FCC-1E6F-490B-91FD-C0AE67FBA392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83979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F0317B-0968-B649-C6C2-4B2E05C0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A056-27F0-4FC6-8C30-460A9E834348}" type="datetimeFigureOut">
              <a:rPr lang="nb-NO"/>
              <a:pPr>
                <a:defRPr/>
              </a:pPr>
              <a:t>29.01.2024</a:t>
            </a:fld>
            <a:endParaRPr lang="nb-NO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2BB45E-09A4-ED10-0732-1AA20FEA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BCB2B5-5141-FFA0-B91D-8A758990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33583-544A-4C85-8DEF-B274D14B7501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2172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5DD08F-BDF4-7F72-0719-5DD813ED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68D0-057C-4530-9632-33E69EE95B6A}" type="datetimeFigureOut">
              <a:rPr lang="nb-NO"/>
              <a:pPr>
                <a:defRPr/>
              </a:pPr>
              <a:t>29.01.2024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C5E55F-D3D0-43EC-AE94-21290401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A4DF04-98B4-3219-4D2B-B097DA25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13F4F-1C4F-4C60-8F92-A16C7F4ED18A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3790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B410DC-6E1E-3701-B9EF-CB942AA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725A3-9FCC-4C20-8CC8-0A4CCB1BFDE9}" type="datetimeFigureOut">
              <a:rPr lang="nb-NO"/>
              <a:pPr>
                <a:defRPr/>
              </a:pPr>
              <a:t>29.01.2024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A92E46-440F-C4A7-AD00-8234708B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A7C70-2A29-D34D-6BB8-EFF14D03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CDA2A-32BD-4451-8AD9-A01A463269D6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39227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99D464-7E2F-F119-96ED-5FF5BA2374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B25A698-A078-7121-3251-4DFA55A6F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1A78B-FD47-9F41-CC23-D27033770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7D91D5-AF99-47DC-919F-76BD10EC04D0}" type="datetimeFigureOut">
              <a:rPr lang="nb-NO"/>
              <a:pPr>
                <a:defRPr/>
              </a:pPr>
              <a:t>29.01.2024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5D49A-07EB-9849-9338-94437459F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95220-D02B-853E-5FAC-A8908712B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36C55EB-C968-4BE2-973A-ACBE6DFE17F6}" type="slidenum">
              <a:rPr lang="nb-NO" altLang="en-US"/>
              <a:pPr/>
              <a:t>‹#›</a:t>
            </a:fld>
            <a:endParaRPr lang="nb-N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k 6">
            <a:extLst>
              <a:ext uri="{FF2B5EF4-FFF2-40B4-BE49-F238E27FC236}">
                <a16:creationId xmlns:a16="http://schemas.microsoft.com/office/drawing/2014/main" id="{EE6A06F3-7800-6803-51A7-CAA784D17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9938" y="642938"/>
            <a:ext cx="55721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k 14">
            <a:extLst>
              <a:ext uri="{FF2B5EF4-FFF2-40B4-BE49-F238E27FC236}">
                <a16:creationId xmlns:a16="http://schemas.microsoft.com/office/drawing/2014/main" id="{C43B5D87-552E-BD34-ED1E-73BF2EA0B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22" y="782638"/>
            <a:ext cx="5287357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rafikk 12">
            <a:extLst>
              <a:ext uri="{FF2B5EF4-FFF2-40B4-BE49-F238E27FC236}">
                <a16:creationId xmlns:a16="http://schemas.microsoft.com/office/drawing/2014/main" id="{F1DFC4D5-AC78-0933-BD87-C9BE9A479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7048" y="1665288"/>
            <a:ext cx="5191304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e 2">
            <a:extLst>
              <a:ext uri="{FF2B5EF4-FFF2-40B4-BE49-F238E27FC236}">
                <a16:creationId xmlns:a16="http://schemas.microsoft.com/office/drawing/2014/main" id="{C0A61F66-0B80-1F9D-5472-BF7515BA8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08225"/>
            <a:ext cx="12380360" cy="854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3">
            <a:extLst>
              <a:ext uri="{FF2B5EF4-FFF2-40B4-BE49-F238E27FC236}">
                <a16:creationId xmlns:a16="http://schemas.microsoft.com/office/drawing/2014/main" id="{3B426256-8EBA-37C5-F4F3-019018DC4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450" y="0"/>
            <a:ext cx="1007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e 2">
            <a:extLst>
              <a:ext uri="{FF2B5EF4-FFF2-40B4-BE49-F238E27FC236}">
                <a16:creationId xmlns:a16="http://schemas.microsoft.com/office/drawing/2014/main" id="{976E8559-2B61-796C-89D4-1DEDC07C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267968"/>
            <a:ext cx="12192000" cy="812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e 4">
            <a:extLst>
              <a:ext uri="{FF2B5EF4-FFF2-40B4-BE49-F238E27FC236}">
                <a16:creationId xmlns:a16="http://schemas.microsoft.com/office/drawing/2014/main" id="{F4F4E852-2D1F-D0CD-F7A8-3FA0C131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6886"/>
            <a:ext cx="12192000" cy="632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e 5">
            <a:extLst>
              <a:ext uri="{FF2B5EF4-FFF2-40B4-BE49-F238E27FC236}">
                <a16:creationId xmlns:a16="http://schemas.microsoft.com/office/drawing/2014/main" id="{D88C045C-463F-FC44-78F7-6129F23E9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04800"/>
            <a:ext cx="12192000" cy="81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25</Words>
  <Application>Microsoft Office PowerPoint</Application>
  <PresentationFormat>Widescreen</PresentationFormat>
  <Paragraphs>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Stefan Storm</dc:creator>
  <cp:lastModifiedBy>Maria Liholt</cp:lastModifiedBy>
  <cp:revision>6</cp:revision>
  <dcterms:created xsi:type="dcterms:W3CDTF">2018-07-23T12:50:26Z</dcterms:created>
  <dcterms:modified xsi:type="dcterms:W3CDTF">2024-01-29T08:23:50Z</dcterms:modified>
</cp:coreProperties>
</file>